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392" autoAdjust="0"/>
  </p:normalViewPr>
  <p:slideViewPr>
    <p:cSldViewPr snapToGrid="0" snapToObjects="1">
      <p:cViewPr varScale="1">
        <p:scale>
          <a:sx n="81" d="100"/>
          <a:sy n="81" d="100"/>
        </p:scale>
        <p:origin x="48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0F40B2-F8D9-408F-B98E-DB9C30BDD8B9}" type="datetime1">
              <a:rPr lang="ja-JP" altLang="en-US"/>
              <a:pPr/>
              <a:t>2019/5/24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E52CEE-A906-4591-9875-0EB7B703FDF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06783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B90AB4-F007-4BBA-962D-C84DA50C0BDB}" type="datetime1">
              <a:rPr lang="ja-JP" altLang="en-US"/>
              <a:pPr/>
              <a:t>2019/5/24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054E14-1DF2-4D4F-8BEF-F6913742458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22427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35AE5B-7F00-4A69-AAF5-B66ACB4BA102}" type="datetime1">
              <a:rPr lang="ja-JP" altLang="en-US"/>
              <a:pPr/>
              <a:t>2019/5/24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BB388E-87CA-4FD5-947F-C1F189EBA9C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45868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FF4C56-A0E1-427E-898E-AD33513036F0}" type="datetime1">
              <a:rPr lang="ja-JP" altLang="en-US"/>
              <a:pPr/>
              <a:t>2019/5/24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ED8EBF-975F-48B9-BF49-91E91158FFE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85601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FCFCC0-6F00-4EB5-9FD0-C0E726002894}" type="datetime1">
              <a:rPr lang="ja-JP" altLang="en-US"/>
              <a:pPr/>
              <a:t>2019/5/24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DB4EC8-0909-49A6-8B98-913AF3A3900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53220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BEC21B-4399-4F5B-8899-BA8C1563443A}" type="datetime1">
              <a:rPr lang="ja-JP" altLang="en-US"/>
              <a:pPr/>
              <a:t>2019/5/24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9D82EB-A9FA-4E0C-9774-F46D6AC2D76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10850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5DBAE4-541C-45B0-85BC-E41CE35A76F0}" type="datetime1">
              <a:rPr lang="ja-JP" altLang="en-US"/>
              <a:pPr/>
              <a:t>2019/5/24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1665A6-334F-4E2D-A42E-778199ACA5E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4350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DA02B5-A46F-4163-A861-A8DD44A4503D}" type="datetime1">
              <a:rPr lang="ja-JP" altLang="en-US"/>
              <a:pPr/>
              <a:t>2019/5/24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ECF1FD-92B5-4718-B779-D936B6EE132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60607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640DB9-416C-4B2B-84B8-B15226534E3B}" type="datetime1">
              <a:rPr lang="ja-JP" altLang="en-US"/>
              <a:pPr/>
              <a:t>2019/5/24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9F3887-2CD8-4849-BB2C-2927915BA5E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81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331F2E-79F3-43B9-A84A-936F111B1C86}" type="datetime1">
              <a:rPr lang="ja-JP" altLang="en-US"/>
              <a:pPr/>
              <a:t>2019/5/24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61C007-B349-439E-BE36-120754CFE14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99843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BD6727-23D0-49A4-86D0-5298F494DB69}" type="datetime1">
              <a:rPr lang="ja-JP" altLang="en-US"/>
              <a:pPr/>
              <a:t>2019/5/24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DCC238-9730-4A86-BB40-C7E18573007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4081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13972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0" y="1156972"/>
            <a:ext cx="9144000" cy="502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EEA09B7B-317F-42E7-8961-188E9EF19036}" type="datetime1">
              <a:rPr lang="ja-JP" altLang="en-US"/>
              <a:pPr/>
              <a:t>2019/5/24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9007BA53-EC4B-43ED-BF07-272F0552372E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457200" y="7938"/>
            <a:ext cx="8229600" cy="1143000"/>
          </a:xfrm>
        </p:spPr>
        <p:txBody>
          <a:bodyPr>
            <a:normAutofit/>
          </a:bodyPr>
          <a:lstStyle/>
          <a:p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タイトル</a:t>
            </a:r>
          </a:p>
        </p:txBody>
      </p:sp>
      <p:sp>
        <p:nvSpPr>
          <p:cNvPr id="13315" name="コンテンツ プレースホルダ 6"/>
          <p:cNvSpPr>
            <a:spLocks noGrp="1"/>
          </p:cNvSpPr>
          <p:nvPr>
            <p:ph idx="1"/>
          </p:nvPr>
        </p:nvSpPr>
        <p:spPr>
          <a:xfrm>
            <a:off x="0" y="1897040"/>
            <a:ext cx="9144000" cy="4960960"/>
          </a:xfrm>
        </p:spPr>
        <p:txBody>
          <a:bodyPr/>
          <a:lstStyle/>
          <a:p>
            <a:endParaRPr lang="ja-JP" altLang="en-US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450003" y="950913"/>
            <a:ext cx="2236510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en-US" sz="20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発表者名（所属</a:t>
            </a:r>
            <a:r>
              <a:rPr lang="en-US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317" name="テキスト ボックス 8"/>
          <p:cNvSpPr txBox="1">
            <a:spLocks noChangeArrowheads="1"/>
          </p:cNvSpPr>
          <p:nvPr/>
        </p:nvSpPr>
        <p:spPr bwMode="auto">
          <a:xfrm>
            <a:off x="7315201" y="0"/>
            <a:ext cx="1828800" cy="584775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en-US" altLang="ja-JP" sz="3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OP1-00</a:t>
            </a:r>
            <a:endParaRPr lang="ja-JP" altLang="en-US" sz="3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318" name="テキスト ボックス 9"/>
          <p:cNvSpPr txBox="1">
            <a:spLocks noChangeArrowheads="1"/>
          </p:cNvSpPr>
          <p:nvPr/>
        </p:nvSpPr>
        <p:spPr bwMode="auto">
          <a:xfrm>
            <a:off x="9561878" y="107444"/>
            <a:ext cx="2954655" cy="369332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発表番号を入れて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ください</a:t>
            </a:r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3" name="直線矢印コネクタ 12"/>
          <p:cNvCxnSpPr>
            <a:endCxn id="13317" idx="3"/>
          </p:cNvCxnSpPr>
          <p:nvPr/>
        </p:nvCxnSpPr>
        <p:spPr>
          <a:xfrm flipH="1">
            <a:off x="9144001" y="292387"/>
            <a:ext cx="417878" cy="1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11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メイリオ</vt:lpstr>
      <vt:lpstr>Arial</vt:lpstr>
      <vt:lpstr>Calibri</vt:lpstr>
      <vt:lpstr>Office テーマ</vt:lpstr>
      <vt:lpstr>タイトル</vt:lpstr>
    </vt:vector>
  </TitlesOfParts>
  <Company>国立循環器病センター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原口 亮</dc:creator>
  <cp:lastModifiedBy>otake</cp:lastModifiedBy>
  <cp:revision>7</cp:revision>
  <dcterms:created xsi:type="dcterms:W3CDTF">2010-01-15T07:06:28Z</dcterms:created>
  <dcterms:modified xsi:type="dcterms:W3CDTF">2019-05-24T04:30:12Z</dcterms:modified>
</cp:coreProperties>
</file>